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2" r:id="rId6"/>
    <p:sldId id="267" r:id="rId7"/>
    <p:sldId id="264" r:id="rId8"/>
    <p:sldId id="263" r:id="rId9"/>
    <p:sldId id="261" r:id="rId10"/>
    <p:sldId id="26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0D111-107D-498F-96B9-1C3198D4FFB2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2EFC2-28B7-422B-BEAA-17B0B856F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9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EFC2-28B7-422B-BEAA-17B0B856F27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5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AED78-9426-435E-B7A6-43480D03C57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0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226352"/>
            <a:ext cx="4484578" cy="1274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0"/>
            <a:ext cx="8785097" cy="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Уборка территории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ДОУ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1"/>
          <a:stretch/>
        </p:blipFill>
        <p:spPr>
          <a:xfrm>
            <a:off x="191114" y="1763435"/>
            <a:ext cx="2943572" cy="334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r="6745" b="32150"/>
          <a:stretch/>
        </p:blipFill>
        <p:spPr>
          <a:xfrm>
            <a:off x="3083876" y="1247825"/>
            <a:ext cx="3080683" cy="331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8" r="10931" b="34250"/>
          <a:stretch/>
        </p:blipFill>
        <p:spPr>
          <a:xfrm>
            <a:off x="6050382" y="1763435"/>
            <a:ext cx="2833372" cy="347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068" y="4565705"/>
            <a:ext cx="3456732" cy="22922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91" y="263528"/>
            <a:ext cx="1841152" cy="1511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204864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s://detsadlastochka.ucoz.ru/kopilka/50png-wed-dec-22-2021-411-pm3dw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68960"/>
            <a:ext cx="6696744" cy="3495487"/>
          </a:xfrm>
          <a:prstGeom prst="rect">
            <a:avLst/>
          </a:prstGeom>
          <a:noFill/>
        </p:spPr>
      </p:pic>
      <p:pic>
        <p:nvPicPr>
          <p:cNvPr id="5" name="Рисунок 4" descr="https://xn--82-kmc.xn--80aafey1amqq.xn--d1acj3b/images/events/cover/a673630482911ba9617986b8d9b1c85e_bi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9" r="12900"/>
          <a:stretch>
            <a:fillRect/>
          </a:stretch>
        </p:blipFill>
        <p:spPr bwMode="auto">
          <a:xfrm>
            <a:off x="3131840" y="332656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xn--82-kmc.xn--80aafey1amqq.xn--d1acj3b/images/events/cover/a673630482911ba9617986b8d9b1c85e_bi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9" r="12900"/>
          <a:stretch>
            <a:fillRect/>
          </a:stretch>
        </p:blipFill>
        <p:spPr bwMode="auto">
          <a:xfrm>
            <a:off x="251520" y="0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35696" y="-27507"/>
            <a:ext cx="547260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Всероссийский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   «День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Эколят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1520" y="1590387"/>
            <a:ext cx="87129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25 апреля 2022 года проводился Всероссийский «День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Эколят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»,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в котором приняли участие и 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воспитанники  </a:t>
            </a:r>
            <a:r>
              <a:rPr lang="ru-RU" sz="2000" dirty="0">
                <a:solidFill>
                  <a:srgbClr val="11111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нашего детского 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сада.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Основными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целями мероприятия являлись: 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Развитие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экологической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культуры и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просвещение воспитанников;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Формирование у детей системы ценностных отношений к природе;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Развитие внутренней потребности 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необходимости сохранения, охраны и спасения природы родного края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Формирование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ответственного экологического поведения.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этот день дети еще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раз встретились со знакомыми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сказочными героями  «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Эколятами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– друзьями и защитниками природы»: Шалуном, Умницей, Тихоней и Ёлочкой.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старших группах состоялся «Урок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Эколят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», на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котором был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организован просмотр презентаций по теме «Юные друзья леса», «</a:t>
            </a:r>
            <a:r>
              <a:rPr lang="ru-RU" sz="2000" dirty="0">
                <a:solidFill>
                  <a:srgbClr val="11111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ремена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года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видеофильма « Правила поведения в природе».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36149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509120"/>
            <a:ext cx="856895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Была проведена </a:t>
            </a:r>
            <a:r>
              <a:rPr lang="ru-RU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экологическая викторина на которой дети , вместе с Ёлочкой повторили правила </a:t>
            </a:r>
            <a:r>
              <a:rPr lang="ru-RU" sz="20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поведения на </a:t>
            </a:r>
            <a:r>
              <a:rPr lang="ru-RU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природе, разгадывали загадки участвовали в интеллектуальных играх и конкурсах. </a:t>
            </a:r>
            <a:endParaRPr lang="ru-RU" sz="1050" dirty="0">
              <a:latin typeface="Georgia" pitchFamily="18" charset="0"/>
              <a:cs typeface="Arial" pitchFamily="34" charset="0"/>
            </a:endParaRPr>
          </a:p>
          <a:p>
            <a:pPr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Воспитанники подготовительных групп изготовили дидактическую игру, главными героями 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которой 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000" dirty="0" err="1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поучаствовали в конкурсе рисунков «Наши друзья - </a:t>
            </a:r>
            <a:r>
              <a:rPr lang="ru-RU" sz="2000" dirty="0" err="1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», изготовлении поделок из вторичного сырья «Наши друзья </a:t>
            </a:r>
            <a:r>
              <a:rPr lang="ru-RU" sz="2000" dirty="0" err="1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за повторное использование 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материалов».</a:t>
            </a:r>
            <a:endParaRPr lang="ru-RU" sz="2000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Дружно и весело участвовали воспитанники 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уборке участков </a:t>
            </a:r>
            <a:r>
              <a:rPr lang="ru-RU" sz="2000" dirty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территории ДОУ, а так же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посадке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декоративных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кустарников и цветов.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День прошёл под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девизом </a:t>
            </a:r>
            <a:endParaRPr lang="ru-RU" sz="2000" b="1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«Большое начинается с малого. </a:t>
            </a:r>
          </a:p>
          <a:p>
            <a:pPr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Вместе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сделаем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природу прекраснее!»</a:t>
            </a:r>
            <a:endParaRPr lang="ru-RU" sz="2000" dirty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xn--82-kmc.xn--80aafey1amqq.xn--d1acj3b/images/events/cover/a673630482911ba9617986b8d9b1c85e_bi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9" r="12900"/>
          <a:stretch>
            <a:fillRect/>
          </a:stretch>
        </p:blipFill>
        <p:spPr bwMode="auto">
          <a:xfrm>
            <a:off x="27384" y="5499"/>
            <a:ext cx="18356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26064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Урок </a:t>
            </a:r>
            <a:r>
              <a:rPr lang="ru-RU" sz="32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Эколят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0" t="18066" r="12250" b="14831"/>
          <a:stretch/>
        </p:blipFill>
        <p:spPr>
          <a:xfrm>
            <a:off x="1349689" y="884362"/>
            <a:ext cx="3575219" cy="303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21620"/>
          <a:stretch/>
        </p:blipFill>
        <p:spPr>
          <a:xfrm>
            <a:off x="5054787" y="843874"/>
            <a:ext cx="3430869" cy="306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12218"/>
          <a:stretch/>
        </p:blipFill>
        <p:spPr>
          <a:xfrm>
            <a:off x="2111010" y="3945524"/>
            <a:ext cx="4884836" cy="265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249" y="3938682"/>
            <a:ext cx="2533528" cy="30784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r="69374"/>
          <a:stretch/>
        </p:blipFill>
        <p:spPr>
          <a:xfrm>
            <a:off x="588457" y="4084539"/>
            <a:ext cx="1312532" cy="26276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850" y="140424"/>
            <a:ext cx="1841152" cy="1511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8348" y="0"/>
            <a:ext cx="9144000" cy="6957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188640"/>
            <a:ext cx="63367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Проведение викторин </a:t>
            </a:r>
          </a:p>
          <a:p>
            <a:pPr algn="ctr"/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96" y="3988489"/>
            <a:ext cx="3672543" cy="274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1549" r="-1" b="24498"/>
          <a:stretch/>
        </p:blipFill>
        <p:spPr>
          <a:xfrm>
            <a:off x="1233320" y="588749"/>
            <a:ext cx="3423476" cy="328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700" r="23402" b="16401"/>
          <a:stretch/>
        </p:blipFill>
        <p:spPr>
          <a:xfrm>
            <a:off x="4788024" y="588749"/>
            <a:ext cx="3207173" cy="339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0226" y="0"/>
            <a:ext cx="1841152" cy="15119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142" y="4223313"/>
            <a:ext cx="4447654" cy="2325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3" cstate="print"/>
          <a:srcRect l="1963" t="2751" r="1963" b="2751"/>
          <a:stretch>
            <a:fillRect/>
          </a:stretch>
        </p:blipFill>
        <p:spPr bwMode="auto">
          <a:xfrm>
            <a:off x="0" y="-17712"/>
            <a:ext cx="9144000" cy="6957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64392" y="465443"/>
            <a:ext cx="62199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Играем с </a:t>
            </a:r>
            <a:r>
              <a:rPr lang="ru-RU" sz="28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Эколятами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40" y="4328850"/>
            <a:ext cx="3702460" cy="2455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r="25850"/>
          <a:stretch/>
        </p:blipFill>
        <p:spPr>
          <a:xfrm>
            <a:off x="5077363" y="1407740"/>
            <a:ext cx="3744417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3800" r="527"/>
          <a:stretch/>
        </p:blipFill>
        <p:spPr>
          <a:xfrm>
            <a:off x="929878" y="1390477"/>
            <a:ext cx="4147485" cy="317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6759" y="465443"/>
            <a:ext cx="1841152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-4644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188640"/>
            <a:ext cx="435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Конкурс рисунков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b="15350"/>
          <a:stretch/>
        </p:blipFill>
        <p:spPr>
          <a:xfrm>
            <a:off x="1934255" y="3368732"/>
            <a:ext cx="2919605" cy="304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58" y="4437112"/>
            <a:ext cx="1942114" cy="2275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325"/>
            <a:ext cx="1841152" cy="1511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8664" b="14624"/>
          <a:stretch/>
        </p:blipFill>
        <p:spPr>
          <a:xfrm>
            <a:off x="5250205" y="732657"/>
            <a:ext cx="3240360" cy="264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05" y="3573016"/>
            <a:ext cx="340985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36" y="732657"/>
            <a:ext cx="3382227" cy="253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332657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Наши друзья –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Эколята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за повторное использование материалов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2425" r="5945" b="9376"/>
          <a:stretch/>
        </p:blipFill>
        <p:spPr>
          <a:xfrm>
            <a:off x="5347767" y="2492896"/>
            <a:ext cx="3258108" cy="421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7349" r="3317"/>
          <a:stretch/>
        </p:blipFill>
        <p:spPr>
          <a:xfrm>
            <a:off x="2155044" y="1694678"/>
            <a:ext cx="3119288" cy="430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424" y="620688"/>
            <a:ext cx="1841152" cy="15119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r="35662"/>
          <a:stretch/>
        </p:blipFill>
        <p:spPr>
          <a:xfrm>
            <a:off x="0" y="4199914"/>
            <a:ext cx="2584870" cy="26580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60415" t="-12826" b="12826"/>
          <a:stretch/>
        </p:blipFill>
        <p:spPr>
          <a:xfrm>
            <a:off x="7164114" y="473273"/>
            <a:ext cx="1368326" cy="229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741" y="260648"/>
            <a:ext cx="78096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Посадка цветов и кустарников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817" y="3665997"/>
            <a:ext cx="2731245" cy="3316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6"/>
          <a:stretch/>
        </p:blipFill>
        <p:spPr>
          <a:xfrm>
            <a:off x="1427151" y="793482"/>
            <a:ext cx="3144849" cy="329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r="8110"/>
          <a:stretch/>
        </p:blipFill>
        <p:spPr>
          <a:xfrm>
            <a:off x="5080438" y="813257"/>
            <a:ext cx="3084593" cy="325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9" y="4085430"/>
            <a:ext cx="5296965" cy="243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368" y="236766"/>
            <a:ext cx="1841152" cy="1511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255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 11</dc:creator>
  <cp:lastModifiedBy>SADIK5</cp:lastModifiedBy>
  <cp:revision>25</cp:revision>
  <dcterms:created xsi:type="dcterms:W3CDTF">2022-04-26T12:39:32Z</dcterms:created>
  <dcterms:modified xsi:type="dcterms:W3CDTF">2022-05-13T08:10:26Z</dcterms:modified>
</cp:coreProperties>
</file>